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80" r:id="rId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A6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72ADB7-D91C-4462-B014-527B67B8CF20}" v="12" dt="2023-06-12T18:25:06.7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96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Relationship Id="rId14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s Toni" userId="4ba0abe2-8f50-44c6-8db7-517a104199b4" providerId="ADAL" clId="{F36A582C-87A9-404A-8930-4DA5B908F30E}"/>
    <pc:docChg chg="undo custSel addSld delSld modSld">
      <pc:chgData name="Charles Toni" userId="4ba0abe2-8f50-44c6-8db7-517a104199b4" providerId="ADAL" clId="{F36A582C-87A9-404A-8930-4DA5B908F30E}" dt="2023-06-09T15:23:59.732" v="50" actId="20577"/>
      <pc:docMkLst>
        <pc:docMk/>
      </pc:docMkLst>
      <pc:sldChg chg="del">
        <pc:chgData name="Charles Toni" userId="4ba0abe2-8f50-44c6-8db7-517a104199b4" providerId="ADAL" clId="{F36A582C-87A9-404A-8930-4DA5B908F30E}" dt="2023-06-09T15:23:26.254" v="20" actId="47"/>
        <pc:sldMkLst>
          <pc:docMk/>
          <pc:sldMk cId="3343118440" sldId="257"/>
        </pc:sldMkLst>
      </pc:sldChg>
      <pc:sldChg chg="modSp mod">
        <pc:chgData name="Charles Toni" userId="4ba0abe2-8f50-44c6-8db7-517a104199b4" providerId="ADAL" clId="{F36A582C-87A9-404A-8930-4DA5B908F30E}" dt="2023-06-09T15:23:59.732" v="50" actId="20577"/>
        <pc:sldMkLst>
          <pc:docMk/>
          <pc:sldMk cId="163142840" sldId="258"/>
        </pc:sldMkLst>
        <pc:spChg chg="mod">
          <ac:chgData name="Charles Toni" userId="4ba0abe2-8f50-44c6-8db7-517a104199b4" providerId="ADAL" clId="{F36A582C-87A9-404A-8930-4DA5B908F30E}" dt="2023-06-09T15:23:59.732" v="50" actId="20577"/>
          <ac:spMkLst>
            <pc:docMk/>
            <pc:sldMk cId="163142840" sldId="258"/>
            <ac:spMk id="7" creationId="{564015A0-7A34-1A3B-73EA-7E0D9909971D}"/>
          </ac:spMkLst>
        </pc:spChg>
      </pc:sldChg>
      <pc:sldChg chg="modSp add mod">
        <pc:chgData name="Charles Toni" userId="4ba0abe2-8f50-44c6-8db7-517a104199b4" providerId="ADAL" clId="{F36A582C-87A9-404A-8930-4DA5B908F30E}" dt="2023-06-09T15:23:35.743" v="26" actId="20577"/>
        <pc:sldMkLst>
          <pc:docMk/>
          <pc:sldMk cId="3432714857" sldId="259"/>
        </pc:sldMkLst>
        <pc:spChg chg="mod">
          <ac:chgData name="Charles Toni" userId="4ba0abe2-8f50-44c6-8db7-517a104199b4" providerId="ADAL" clId="{F36A582C-87A9-404A-8930-4DA5B908F30E}" dt="2023-06-09T15:23:29.670" v="22" actId="20577"/>
          <ac:spMkLst>
            <pc:docMk/>
            <pc:sldMk cId="3432714857" sldId="259"/>
            <ac:spMk id="7" creationId="{74708E1C-95D7-C456-0C89-4A4590E9958E}"/>
          </ac:spMkLst>
        </pc:spChg>
        <pc:spChg chg="mod">
          <ac:chgData name="Charles Toni" userId="4ba0abe2-8f50-44c6-8db7-517a104199b4" providerId="ADAL" clId="{F36A582C-87A9-404A-8930-4DA5B908F30E}" dt="2023-06-09T15:23:32.875" v="24" actId="20577"/>
          <ac:spMkLst>
            <pc:docMk/>
            <pc:sldMk cId="3432714857" sldId="259"/>
            <ac:spMk id="8" creationId="{337F4439-1D93-5A4A-D2FC-B6AD428FA2D8}"/>
          </ac:spMkLst>
        </pc:spChg>
        <pc:spChg chg="mod">
          <ac:chgData name="Charles Toni" userId="4ba0abe2-8f50-44c6-8db7-517a104199b4" providerId="ADAL" clId="{F36A582C-87A9-404A-8930-4DA5B908F30E}" dt="2023-06-09T15:23:35.743" v="26" actId="20577"/>
          <ac:spMkLst>
            <pc:docMk/>
            <pc:sldMk cId="3432714857" sldId="259"/>
            <ac:spMk id="9" creationId="{FF56D426-2C77-FB41-5066-29037CE810AD}"/>
          </ac:spMkLst>
        </pc:spChg>
      </pc:sldChg>
      <pc:sldChg chg="add">
        <pc:chgData name="Charles Toni" userId="4ba0abe2-8f50-44c6-8db7-517a104199b4" providerId="ADAL" clId="{F36A582C-87A9-404A-8930-4DA5B908F30E}" dt="2023-06-09T15:23:23.724" v="19" actId="2890"/>
        <pc:sldMkLst>
          <pc:docMk/>
          <pc:sldMk cId="4251184900" sldId="260"/>
        </pc:sldMkLst>
      </pc:sldChg>
    </pc:docChg>
  </pc:docChgLst>
  <pc:docChgLst>
    <pc:chgData name="Charles Toni" userId="4ba0abe2-8f50-44c6-8db7-517a104199b4" providerId="ADAL" clId="{4572ADB7-D91C-4462-B014-527B67B8CF20}"/>
    <pc:docChg chg="undo redo custSel addSld delSld modSld">
      <pc:chgData name="Charles Toni" userId="4ba0abe2-8f50-44c6-8db7-517a104199b4" providerId="ADAL" clId="{4572ADB7-D91C-4462-B014-527B67B8CF20}" dt="2023-06-12T18:31:26.753" v="145" actId="6549"/>
      <pc:docMkLst>
        <pc:docMk/>
      </pc:docMkLst>
      <pc:sldChg chg="addSp delSp modSp mod">
        <pc:chgData name="Charles Toni" userId="4ba0abe2-8f50-44c6-8db7-517a104199b4" providerId="ADAL" clId="{4572ADB7-D91C-4462-B014-527B67B8CF20}" dt="2023-06-12T18:25:21.110" v="144" actId="20577"/>
        <pc:sldMkLst>
          <pc:docMk/>
          <pc:sldMk cId="3601586691" sldId="256"/>
        </pc:sldMkLst>
        <pc:spChg chg="mod">
          <ac:chgData name="Charles Toni" userId="4ba0abe2-8f50-44c6-8db7-517a104199b4" providerId="ADAL" clId="{4572ADB7-D91C-4462-B014-527B67B8CF20}" dt="2023-06-12T18:25:21.110" v="144" actId="20577"/>
          <ac:spMkLst>
            <pc:docMk/>
            <pc:sldMk cId="3601586691" sldId="256"/>
            <ac:spMk id="6" creationId="{E0D0955A-2FF4-7FD0-CB1A-2660B16AF084}"/>
          </ac:spMkLst>
        </pc:spChg>
        <pc:spChg chg="add del">
          <ac:chgData name="Charles Toni" userId="4ba0abe2-8f50-44c6-8db7-517a104199b4" providerId="ADAL" clId="{4572ADB7-D91C-4462-B014-527B67B8CF20}" dt="2023-06-09T16:26:15.920" v="16" actId="22"/>
          <ac:spMkLst>
            <pc:docMk/>
            <pc:sldMk cId="3601586691" sldId="256"/>
            <ac:spMk id="7" creationId="{F3D1AA8B-C756-BE24-5E1E-7E726FD1B98B}"/>
          </ac:spMkLst>
        </pc:spChg>
        <pc:spChg chg="add mod">
          <ac:chgData name="Charles Toni" userId="4ba0abe2-8f50-44c6-8db7-517a104199b4" providerId="ADAL" clId="{4572ADB7-D91C-4462-B014-527B67B8CF20}" dt="2023-06-09T16:26:39.534" v="26" actId="20577"/>
          <ac:spMkLst>
            <pc:docMk/>
            <pc:sldMk cId="3601586691" sldId="256"/>
            <ac:spMk id="9" creationId="{569E5E03-AA11-012E-8C81-169D650C8AE0}"/>
          </ac:spMkLst>
        </pc:spChg>
        <pc:picChg chg="add mod">
          <ac:chgData name="Charles Toni" userId="4ba0abe2-8f50-44c6-8db7-517a104199b4" providerId="ADAL" clId="{4572ADB7-D91C-4462-B014-527B67B8CF20}" dt="2023-06-09T16:24:59.321" v="6" actId="1076"/>
          <ac:picMkLst>
            <pc:docMk/>
            <pc:sldMk cId="3601586691" sldId="256"/>
            <ac:picMk id="2" creationId="{07B4F51B-0E3E-BD08-A073-61E3B8A418A6}"/>
          </ac:picMkLst>
        </pc:picChg>
      </pc:sldChg>
      <pc:sldChg chg="addSp modSp del">
        <pc:chgData name="Charles Toni" userId="4ba0abe2-8f50-44c6-8db7-517a104199b4" providerId="ADAL" clId="{4572ADB7-D91C-4462-B014-527B67B8CF20}" dt="2023-06-09T16:25:28.775" v="10" actId="47"/>
        <pc:sldMkLst>
          <pc:docMk/>
          <pc:sldMk cId="163142840" sldId="258"/>
        </pc:sldMkLst>
        <pc:picChg chg="add mod">
          <ac:chgData name="Charles Toni" userId="4ba0abe2-8f50-44c6-8db7-517a104199b4" providerId="ADAL" clId="{4572ADB7-D91C-4462-B014-527B67B8CF20}" dt="2023-06-09T16:24:50.257" v="2"/>
          <ac:picMkLst>
            <pc:docMk/>
            <pc:sldMk cId="163142840" sldId="258"/>
            <ac:picMk id="2" creationId="{6CE93E8F-E855-A474-7EC8-B3EC31FE33AA}"/>
          </ac:picMkLst>
        </pc:picChg>
      </pc:sldChg>
      <pc:sldChg chg="addSp modSp mod">
        <pc:chgData name="Charles Toni" userId="4ba0abe2-8f50-44c6-8db7-517a104199b4" providerId="ADAL" clId="{4572ADB7-D91C-4462-B014-527B67B8CF20}" dt="2023-06-09T16:25:58.384" v="14"/>
        <pc:sldMkLst>
          <pc:docMk/>
          <pc:sldMk cId="3432714857" sldId="259"/>
        </pc:sldMkLst>
        <pc:spChg chg="mod">
          <ac:chgData name="Charles Toni" userId="4ba0abe2-8f50-44c6-8db7-517a104199b4" providerId="ADAL" clId="{4572ADB7-D91C-4462-B014-527B67B8CF20}" dt="2023-06-09T16:25:58.384" v="14"/>
          <ac:spMkLst>
            <pc:docMk/>
            <pc:sldMk cId="3432714857" sldId="259"/>
            <ac:spMk id="5" creationId="{BB86D3AC-89AD-627F-CB22-92618AAE5019}"/>
          </ac:spMkLst>
        </pc:spChg>
        <pc:picChg chg="add mod">
          <ac:chgData name="Charles Toni" userId="4ba0abe2-8f50-44c6-8db7-517a104199b4" providerId="ADAL" clId="{4572ADB7-D91C-4462-B014-527B67B8CF20}" dt="2023-06-09T16:24:47.642" v="0"/>
          <ac:picMkLst>
            <pc:docMk/>
            <pc:sldMk cId="3432714857" sldId="259"/>
            <ac:picMk id="2" creationId="{97A8B903-2627-851F-AEDB-03190E9FF17E}"/>
          </ac:picMkLst>
        </pc:picChg>
      </pc:sldChg>
      <pc:sldChg chg="addSp modSp mod">
        <pc:chgData name="Charles Toni" userId="4ba0abe2-8f50-44c6-8db7-517a104199b4" providerId="ADAL" clId="{4572ADB7-D91C-4462-B014-527B67B8CF20}" dt="2023-06-09T16:25:53.211" v="13"/>
        <pc:sldMkLst>
          <pc:docMk/>
          <pc:sldMk cId="4251184900" sldId="260"/>
        </pc:sldMkLst>
        <pc:spChg chg="mod">
          <ac:chgData name="Charles Toni" userId="4ba0abe2-8f50-44c6-8db7-517a104199b4" providerId="ADAL" clId="{4572ADB7-D91C-4462-B014-527B67B8CF20}" dt="2023-06-09T16:25:53.211" v="13"/>
          <ac:spMkLst>
            <pc:docMk/>
            <pc:sldMk cId="4251184900" sldId="260"/>
            <ac:spMk id="5" creationId="{BB86D3AC-89AD-627F-CB22-92618AAE5019}"/>
          </ac:spMkLst>
        </pc:spChg>
        <pc:picChg chg="add mod">
          <ac:chgData name="Charles Toni" userId="4ba0abe2-8f50-44c6-8db7-517a104199b4" providerId="ADAL" clId="{4572ADB7-D91C-4462-B014-527B67B8CF20}" dt="2023-06-09T16:24:49.134" v="1"/>
          <ac:picMkLst>
            <pc:docMk/>
            <pc:sldMk cId="4251184900" sldId="260"/>
            <ac:picMk id="2" creationId="{A101E868-2EDA-CC3C-E7A4-AB3BF6352046}"/>
          </ac:picMkLst>
        </pc:picChg>
      </pc:sldChg>
      <pc:sldChg chg="new del">
        <pc:chgData name="Charles Toni" userId="4ba0abe2-8f50-44c6-8db7-517a104199b4" providerId="ADAL" clId="{4572ADB7-D91C-4462-B014-527B67B8CF20}" dt="2023-06-09T16:25:25.300" v="9" actId="47"/>
        <pc:sldMkLst>
          <pc:docMk/>
          <pc:sldMk cId="1371953480" sldId="261"/>
        </pc:sldMkLst>
      </pc:sldChg>
      <pc:sldChg chg="addSp delSp modSp add del mod setBg">
        <pc:chgData name="Charles Toni" userId="4ba0abe2-8f50-44c6-8db7-517a104199b4" providerId="ADAL" clId="{4572ADB7-D91C-4462-B014-527B67B8CF20}" dt="2023-06-09T16:27:55.620" v="47" actId="47"/>
        <pc:sldMkLst>
          <pc:docMk/>
          <pc:sldMk cId="750204606" sldId="272"/>
        </pc:sldMkLst>
        <pc:spChg chg="add del">
          <ac:chgData name="Charles Toni" userId="4ba0abe2-8f50-44c6-8db7-517a104199b4" providerId="ADAL" clId="{4572ADB7-D91C-4462-B014-527B67B8CF20}" dt="2023-06-09T16:27:12.290" v="35" actId="26606"/>
          <ac:spMkLst>
            <pc:docMk/>
            <pc:sldMk cId="750204606" sldId="272"/>
            <ac:spMk id="4" creationId="{7BDAC5B6-20CE-447F-8BA1-F2274AC7AE5B}"/>
          </ac:spMkLst>
        </pc:spChg>
        <pc:spChg chg="add del">
          <ac:chgData name="Charles Toni" userId="4ba0abe2-8f50-44c6-8db7-517a104199b4" providerId="ADAL" clId="{4572ADB7-D91C-4462-B014-527B67B8CF20}" dt="2023-06-09T16:27:12.290" v="35" actId="26606"/>
          <ac:spMkLst>
            <pc:docMk/>
            <pc:sldMk cId="750204606" sldId="272"/>
            <ac:spMk id="5" creationId="{D1D22B31-BF8F-446B-9009-8A251FB177CB}"/>
          </ac:spMkLst>
        </pc:spChg>
        <pc:spChg chg="add del">
          <ac:chgData name="Charles Toni" userId="4ba0abe2-8f50-44c6-8db7-517a104199b4" providerId="ADAL" clId="{4572ADB7-D91C-4462-B014-527B67B8CF20}" dt="2023-06-09T16:27:08.703" v="31" actId="26606"/>
          <ac:spMkLst>
            <pc:docMk/>
            <pc:sldMk cId="750204606" sldId="272"/>
            <ac:spMk id="7" creationId="{F3060C83-F051-4F0E-ABAD-AA0DFC48B218}"/>
          </ac:spMkLst>
        </pc:spChg>
        <pc:spChg chg="add del">
          <ac:chgData name="Charles Toni" userId="4ba0abe2-8f50-44c6-8db7-517a104199b4" providerId="ADAL" clId="{4572ADB7-D91C-4462-B014-527B67B8CF20}" dt="2023-06-09T16:27:12.979" v="37" actId="26606"/>
          <ac:spMkLst>
            <pc:docMk/>
            <pc:sldMk cId="750204606" sldId="272"/>
            <ac:spMk id="8" creationId="{C7F55EAC-550A-4BDD-9099-3F20B8FA0EBC}"/>
          </ac:spMkLst>
        </pc:spChg>
        <pc:spChg chg="add del">
          <ac:chgData name="Charles Toni" userId="4ba0abe2-8f50-44c6-8db7-517a104199b4" providerId="ADAL" clId="{4572ADB7-D91C-4462-B014-527B67B8CF20}" dt="2023-06-09T16:27:08.703" v="31" actId="26606"/>
          <ac:spMkLst>
            <pc:docMk/>
            <pc:sldMk cId="750204606" sldId="272"/>
            <ac:spMk id="9" creationId="{83C98ABE-055B-441F-B07E-44F97F083C39}"/>
          </ac:spMkLst>
        </pc:spChg>
        <pc:spChg chg="add del">
          <ac:chgData name="Charles Toni" userId="4ba0abe2-8f50-44c6-8db7-517a104199b4" providerId="ADAL" clId="{4572ADB7-D91C-4462-B014-527B67B8CF20}" dt="2023-06-09T16:27:12.979" v="37" actId="26606"/>
          <ac:spMkLst>
            <pc:docMk/>
            <pc:sldMk cId="750204606" sldId="272"/>
            <ac:spMk id="10" creationId="{DC4F5A5F-493F-49AE-89B6-D5AF5EBC8B0E}"/>
          </ac:spMkLst>
        </pc:spChg>
        <pc:spChg chg="add del">
          <ac:chgData name="Charles Toni" userId="4ba0abe2-8f50-44c6-8db7-517a104199b4" providerId="ADAL" clId="{4572ADB7-D91C-4462-B014-527B67B8CF20}" dt="2023-06-09T16:27:08.703" v="31" actId="26606"/>
          <ac:spMkLst>
            <pc:docMk/>
            <pc:sldMk cId="750204606" sldId="272"/>
            <ac:spMk id="11" creationId="{29FDB030-9B49-4CED-8CCD-4D99382388AC}"/>
          </ac:spMkLst>
        </pc:spChg>
        <pc:spChg chg="add del">
          <ac:chgData name="Charles Toni" userId="4ba0abe2-8f50-44c6-8db7-517a104199b4" providerId="ADAL" clId="{4572ADB7-D91C-4462-B014-527B67B8CF20}" dt="2023-06-09T16:27:08.703" v="31" actId="26606"/>
          <ac:spMkLst>
            <pc:docMk/>
            <pc:sldMk cId="750204606" sldId="272"/>
            <ac:spMk id="13" creationId="{3783CA14-24A1-485C-8B30-D6A5D87987AD}"/>
          </ac:spMkLst>
        </pc:spChg>
        <pc:spChg chg="add del">
          <ac:chgData name="Charles Toni" userId="4ba0abe2-8f50-44c6-8db7-517a104199b4" providerId="ADAL" clId="{4572ADB7-D91C-4462-B014-527B67B8CF20}" dt="2023-06-09T16:27:08.703" v="31" actId="26606"/>
          <ac:spMkLst>
            <pc:docMk/>
            <pc:sldMk cId="750204606" sldId="272"/>
            <ac:spMk id="15" creationId="{9A97C86A-04D6-40F7-AE84-31AB43E6A846}"/>
          </ac:spMkLst>
        </pc:spChg>
        <pc:spChg chg="add del">
          <ac:chgData name="Charles Toni" userId="4ba0abe2-8f50-44c6-8db7-517a104199b4" providerId="ADAL" clId="{4572ADB7-D91C-4462-B014-527B67B8CF20}" dt="2023-06-09T16:27:08.703" v="31" actId="26606"/>
          <ac:spMkLst>
            <pc:docMk/>
            <pc:sldMk cId="750204606" sldId="272"/>
            <ac:spMk id="17" creationId="{FF9F2414-84E8-453E-B1F3-389FDE8192D9}"/>
          </ac:spMkLst>
        </pc:spChg>
        <pc:spChg chg="add del">
          <ac:chgData name="Charles Toni" userId="4ba0abe2-8f50-44c6-8db7-517a104199b4" providerId="ADAL" clId="{4572ADB7-D91C-4462-B014-527B67B8CF20}" dt="2023-06-09T16:27:08.703" v="31" actId="26606"/>
          <ac:spMkLst>
            <pc:docMk/>
            <pc:sldMk cId="750204606" sldId="272"/>
            <ac:spMk id="19" creationId="{3ECA69A1-7536-43AC-85EF-C7106179F5ED}"/>
          </ac:spMkLst>
        </pc:spChg>
        <pc:picChg chg="add mod">
          <ac:chgData name="Charles Toni" userId="4ba0abe2-8f50-44c6-8db7-517a104199b4" providerId="ADAL" clId="{4572ADB7-D91C-4462-B014-527B67B8CF20}" dt="2023-06-09T16:27:20.174" v="43" actId="14100"/>
          <ac:picMkLst>
            <pc:docMk/>
            <pc:sldMk cId="750204606" sldId="272"/>
            <ac:picMk id="2" creationId="{4BDB33C6-C8B1-9347-7831-1CCF9DA40E64}"/>
          </ac:picMkLst>
        </pc:picChg>
        <pc:picChg chg="del">
          <ac:chgData name="Charles Toni" userId="4ba0abe2-8f50-44c6-8db7-517a104199b4" providerId="ADAL" clId="{4572ADB7-D91C-4462-B014-527B67B8CF20}" dt="2023-06-09T16:26:49.405" v="27" actId="478"/>
          <ac:picMkLst>
            <pc:docMk/>
            <pc:sldMk cId="750204606" sldId="272"/>
            <ac:picMk id="3" creationId="{2456BDBF-6649-0E95-E9C6-6656388DBCE4}"/>
          </ac:picMkLst>
        </pc:picChg>
      </pc:sldChg>
      <pc:sldChg chg="addSp delSp modSp add mod">
        <pc:chgData name="Charles Toni" userId="4ba0abe2-8f50-44c6-8db7-517a104199b4" providerId="ADAL" clId="{4572ADB7-D91C-4462-B014-527B67B8CF20}" dt="2023-06-12T18:31:26.753" v="145" actId="6549"/>
        <pc:sldMkLst>
          <pc:docMk/>
          <pc:sldMk cId="1327938278" sldId="280"/>
        </pc:sldMkLst>
        <pc:spChg chg="del">
          <ac:chgData name="Charles Toni" userId="4ba0abe2-8f50-44c6-8db7-517a104199b4" providerId="ADAL" clId="{4572ADB7-D91C-4462-B014-527B67B8CF20}" dt="2023-06-12T18:25:06.366" v="138" actId="478"/>
          <ac:spMkLst>
            <pc:docMk/>
            <pc:sldMk cId="1327938278" sldId="280"/>
            <ac:spMk id="2" creationId="{70B2A564-CDB9-0D13-146E-AC8C19E8B9C1}"/>
          </ac:spMkLst>
        </pc:spChg>
        <pc:spChg chg="mod">
          <ac:chgData name="Charles Toni" userId="4ba0abe2-8f50-44c6-8db7-517a104199b4" providerId="ADAL" clId="{4572ADB7-D91C-4462-B014-527B67B8CF20}" dt="2023-06-12T18:31:26.753" v="145" actId="6549"/>
          <ac:spMkLst>
            <pc:docMk/>
            <pc:sldMk cId="1327938278" sldId="280"/>
            <ac:spMk id="3" creationId="{5478C466-AA59-8EEF-D5BF-F8AC2FF2D185}"/>
          </ac:spMkLst>
        </pc:spChg>
        <pc:spChg chg="add mod">
          <ac:chgData name="Charles Toni" userId="4ba0abe2-8f50-44c6-8db7-517a104199b4" providerId="ADAL" clId="{4572ADB7-D91C-4462-B014-527B67B8CF20}" dt="2023-06-12T18:25:06.776" v="139"/>
          <ac:spMkLst>
            <pc:docMk/>
            <pc:sldMk cId="1327938278" sldId="280"/>
            <ac:spMk id="6" creationId="{2BEDF2D2-1EB5-CC6C-EAF8-E07CFA0E3489}"/>
          </ac:spMkLst>
        </pc:spChg>
        <pc:spChg chg="mod">
          <ac:chgData name="Charles Toni" userId="4ba0abe2-8f50-44c6-8db7-517a104199b4" providerId="ADAL" clId="{4572ADB7-D91C-4462-B014-527B67B8CF20}" dt="2023-06-09T16:25:34.977" v="11"/>
          <ac:spMkLst>
            <pc:docMk/>
            <pc:sldMk cId="1327938278" sldId="280"/>
            <ac:spMk id="16" creationId="{917F80C5-FA79-43B4-50F5-2F221CD128CC}"/>
          </ac:spMkLst>
        </pc:spChg>
      </pc:sldChg>
      <pc:sldChg chg="addSp delSp modSp new del mod setBg">
        <pc:chgData name="Charles Toni" userId="4ba0abe2-8f50-44c6-8db7-517a104199b4" providerId="ADAL" clId="{4572ADB7-D91C-4462-B014-527B67B8CF20}" dt="2023-06-12T18:15:39.188" v="72" actId="2696"/>
        <pc:sldMkLst>
          <pc:docMk/>
          <pc:sldMk cId="185118181" sldId="281"/>
        </pc:sldMkLst>
        <pc:spChg chg="add del">
          <ac:chgData name="Charles Toni" userId="4ba0abe2-8f50-44c6-8db7-517a104199b4" providerId="ADAL" clId="{4572ADB7-D91C-4462-B014-527B67B8CF20}" dt="2023-06-09T16:28:01.621" v="51" actId="26606"/>
          <ac:spMkLst>
            <pc:docMk/>
            <pc:sldMk cId="185118181" sldId="281"/>
            <ac:spMk id="7" creationId="{32BC26D8-82FB-445E-AA49-62A77D7C1EE0}"/>
          </ac:spMkLst>
        </pc:spChg>
        <pc:spChg chg="add del">
          <ac:chgData name="Charles Toni" userId="4ba0abe2-8f50-44c6-8db7-517a104199b4" providerId="ADAL" clId="{4572ADB7-D91C-4462-B014-527B67B8CF20}" dt="2023-06-09T16:28:13.323" v="58" actId="26606"/>
          <ac:spMkLst>
            <pc:docMk/>
            <pc:sldMk cId="185118181" sldId="281"/>
            <ac:spMk id="8" creationId="{22F15A2D-2324-487D-A02A-BF46C5C580EB}"/>
          </ac:spMkLst>
        </pc:spChg>
        <pc:spChg chg="add del">
          <ac:chgData name="Charles Toni" userId="4ba0abe2-8f50-44c6-8db7-517a104199b4" providerId="ADAL" clId="{4572ADB7-D91C-4462-B014-527B67B8CF20}" dt="2023-06-09T16:28:01.621" v="51" actId="26606"/>
          <ac:spMkLst>
            <pc:docMk/>
            <pc:sldMk cId="185118181" sldId="281"/>
            <ac:spMk id="9" creationId="{CB44330D-EA18-4254-AA95-EB49948539B8}"/>
          </ac:spMkLst>
        </pc:spChg>
        <pc:spChg chg="add del">
          <ac:chgData name="Charles Toni" userId="4ba0abe2-8f50-44c6-8db7-517a104199b4" providerId="ADAL" clId="{4572ADB7-D91C-4462-B014-527B67B8CF20}" dt="2023-06-09T16:28:13.323" v="58" actId="26606"/>
          <ac:spMkLst>
            <pc:docMk/>
            <pc:sldMk cId="185118181" sldId="281"/>
            <ac:spMk id="11" creationId="{17A7F34E-D418-47E2-9F86-2C45BBC31210}"/>
          </ac:spMkLst>
        </pc:spChg>
        <pc:spChg chg="add del">
          <ac:chgData name="Charles Toni" userId="4ba0abe2-8f50-44c6-8db7-517a104199b4" providerId="ADAL" clId="{4572ADB7-D91C-4462-B014-527B67B8CF20}" dt="2023-06-09T16:28:13.323" v="58" actId="26606"/>
          <ac:spMkLst>
            <pc:docMk/>
            <pc:sldMk cId="185118181" sldId="281"/>
            <ac:spMk id="13" creationId="{2AEAFA59-923A-4F54-8B49-44C970BCC323}"/>
          </ac:spMkLst>
        </pc:spChg>
        <pc:spChg chg="add del">
          <ac:chgData name="Charles Toni" userId="4ba0abe2-8f50-44c6-8db7-517a104199b4" providerId="ADAL" clId="{4572ADB7-D91C-4462-B014-527B67B8CF20}" dt="2023-06-09T16:28:13.753" v="60" actId="26606"/>
          <ac:spMkLst>
            <pc:docMk/>
            <pc:sldMk cId="185118181" sldId="281"/>
            <ac:spMk id="15" creationId="{C7F55EAC-550A-4BDD-9099-3F20B8FA0EBC}"/>
          </ac:spMkLst>
        </pc:spChg>
        <pc:spChg chg="add del">
          <ac:chgData name="Charles Toni" userId="4ba0abe2-8f50-44c6-8db7-517a104199b4" providerId="ADAL" clId="{4572ADB7-D91C-4462-B014-527B67B8CF20}" dt="2023-06-09T16:28:13.753" v="60" actId="26606"/>
          <ac:spMkLst>
            <pc:docMk/>
            <pc:sldMk cId="185118181" sldId="281"/>
            <ac:spMk id="16" creationId="{DC4F5A5F-493F-49AE-89B6-D5AF5EBC8B0E}"/>
          </ac:spMkLst>
        </pc:spChg>
        <pc:spChg chg="add del">
          <ac:chgData name="Charles Toni" userId="4ba0abe2-8f50-44c6-8db7-517a104199b4" providerId="ADAL" clId="{4572ADB7-D91C-4462-B014-527B67B8CF20}" dt="2023-06-09T16:28:17.256" v="66" actId="26606"/>
          <ac:spMkLst>
            <pc:docMk/>
            <pc:sldMk cId="185118181" sldId="281"/>
            <ac:spMk id="17" creationId="{9A97C86A-04D6-40F7-AE84-31AB43E6A846}"/>
          </ac:spMkLst>
        </pc:spChg>
        <pc:spChg chg="add del">
          <ac:chgData name="Charles Toni" userId="4ba0abe2-8f50-44c6-8db7-517a104199b4" providerId="ADAL" clId="{4572ADB7-D91C-4462-B014-527B67B8CF20}" dt="2023-06-09T16:28:14.975" v="62" actId="26606"/>
          <ac:spMkLst>
            <pc:docMk/>
            <pc:sldMk cId="185118181" sldId="281"/>
            <ac:spMk id="18" creationId="{69D184B2-2226-4E31-BCCB-444330767440}"/>
          </ac:spMkLst>
        </pc:spChg>
        <pc:spChg chg="add del">
          <ac:chgData name="Charles Toni" userId="4ba0abe2-8f50-44c6-8db7-517a104199b4" providerId="ADAL" clId="{4572ADB7-D91C-4462-B014-527B67B8CF20}" dt="2023-06-09T16:28:14.975" v="62" actId="26606"/>
          <ac:spMkLst>
            <pc:docMk/>
            <pc:sldMk cId="185118181" sldId="281"/>
            <ac:spMk id="19" creationId="{1AC4D4E3-486A-464A-8EC8-D44881097267}"/>
          </ac:spMkLst>
        </pc:spChg>
        <pc:spChg chg="add del">
          <ac:chgData name="Charles Toni" userId="4ba0abe2-8f50-44c6-8db7-517a104199b4" providerId="ADAL" clId="{4572ADB7-D91C-4462-B014-527B67B8CF20}" dt="2023-06-09T16:28:14.975" v="62" actId="26606"/>
          <ac:spMkLst>
            <pc:docMk/>
            <pc:sldMk cId="185118181" sldId="281"/>
            <ac:spMk id="20" creationId="{864DE13E-58EB-4475-B79C-0D4FC651239B}"/>
          </ac:spMkLst>
        </pc:spChg>
        <pc:spChg chg="add del">
          <ac:chgData name="Charles Toni" userId="4ba0abe2-8f50-44c6-8db7-517a104199b4" providerId="ADAL" clId="{4572ADB7-D91C-4462-B014-527B67B8CF20}" dt="2023-06-09T16:28:17.256" v="66" actId="26606"/>
          <ac:spMkLst>
            <pc:docMk/>
            <pc:sldMk cId="185118181" sldId="281"/>
            <ac:spMk id="21" creationId="{3ECA69A1-7536-43AC-85EF-C7106179F5ED}"/>
          </ac:spMkLst>
        </pc:spChg>
        <pc:spChg chg="add del">
          <ac:chgData name="Charles Toni" userId="4ba0abe2-8f50-44c6-8db7-517a104199b4" providerId="ADAL" clId="{4572ADB7-D91C-4462-B014-527B67B8CF20}" dt="2023-06-09T16:28:16.634" v="64" actId="26606"/>
          <ac:spMkLst>
            <pc:docMk/>
            <pc:sldMk cId="185118181" sldId="281"/>
            <ac:spMk id="22" creationId="{32BC26D8-82FB-445E-AA49-62A77D7C1EE0}"/>
          </ac:spMkLst>
        </pc:spChg>
        <pc:spChg chg="add del">
          <ac:chgData name="Charles Toni" userId="4ba0abe2-8f50-44c6-8db7-517a104199b4" providerId="ADAL" clId="{4572ADB7-D91C-4462-B014-527B67B8CF20}" dt="2023-06-09T16:28:16.634" v="64" actId="26606"/>
          <ac:spMkLst>
            <pc:docMk/>
            <pc:sldMk cId="185118181" sldId="281"/>
            <ac:spMk id="23" creationId="{CB44330D-EA18-4254-AA95-EB49948539B8}"/>
          </ac:spMkLst>
        </pc:spChg>
        <pc:spChg chg="add del">
          <ac:chgData name="Charles Toni" userId="4ba0abe2-8f50-44c6-8db7-517a104199b4" providerId="ADAL" clId="{4572ADB7-D91C-4462-B014-527B67B8CF20}" dt="2023-06-09T16:28:17.256" v="66" actId="26606"/>
          <ac:spMkLst>
            <pc:docMk/>
            <pc:sldMk cId="185118181" sldId="281"/>
            <ac:spMk id="25" creationId="{F3060C83-F051-4F0E-ABAD-AA0DFC48B218}"/>
          </ac:spMkLst>
        </pc:spChg>
        <pc:spChg chg="add del">
          <ac:chgData name="Charles Toni" userId="4ba0abe2-8f50-44c6-8db7-517a104199b4" providerId="ADAL" clId="{4572ADB7-D91C-4462-B014-527B67B8CF20}" dt="2023-06-09T16:28:17.256" v="66" actId="26606"/>
          <ac:spMkLst>
            <pc:docMk/>
            <pc:sldMk cId="185118181" sldId="281"/>
            <ac:spMk id="26" creationId="{83C98ABE-055B-441F-B07E-44F97F083C39}"/>
          </ac:spMkLst>
        </pc:spChg>
        <pc:spChg chg="add del">
          <ac:chgData name="Charles Toni" userId="4ba0abe2-8f50-44c6-8db7-517a104199b4" providerId="ADAL" clId="{4572ADB7-D91C-4462-B014-527B67B8CF20}" dt="2023-06-09T16:28:17.256" v="66" actId="26606"/>
          <ac:spMkLst>
            <pc:docMk/>
            <pc:sldMk cId="185118181" sldId="281"/>
            <ac:spMk id="27" creationId="{29FDB030-9B49-4CED-8CCD-4D99382388AC}"/>
          </ac:spMkLst>
        </pc:spChg>
        <pc:spChg chg="add del">
          <ac:chgData name="Charles Toni" userId="4ba0abe2-8f50-44c6-8db7-517a104199b4" providerId="ADAL" clId="{4572ADB7-D91C-4462-B014-527B67B8CF20}" dt="2023-06-09T16:28:17.256" v="66" actId="26606"/>
          <ac:spMkLst>
            <pc:docMk/>
            <pc:sldMk cId="185118181" sldId="281"/>
            <ac:spMk id="28" creationId="{3783CA14-24A1-485C-8B30-D6A5D87987AD}"/>
          </ac:spMkLst>
        </pc:spChg>
        <pc:spChg chg="add del">
          <ac:chgData name="Charles Toni" userId="4ba0abe2-8f50-44c6-8db7-517a104199b4" providerId="ADAL" clId="{4572ADB7-D91C-4462-B014-527B67B8CF20}" dt="2023-06-09T16:28:17.256" v="66" actId="26606"/>
          <ac:spMkLst>
            <pc:docMk/>
            <pc:sldMk cId="185118181" sldId="281"/>
            <ac:spMk id="29" creationId="{FF9F2414-84E8-453E-B1F3-389FDE8192D9}"/>
          </ac:spMkLst>
        </pc:spChg>
        <pc:picChg chg="add del mod">
          <ac:chgData name="Charles Toni" userId="4ba0abe2-8f50-44c6-8db7-517a104199b4" providerId="ADAL" clId="{4572ADB7-D91C-4462-B014-527B67B8CF20}" dt="2023-06-09T16:28:24.256" v="71"/>
          <ac:picMkLst>
            <pc:docMk/>
            <pc:sldMk cId="185118181" sldId="281"/>
            <ac:picMk id="2" creationId="{70885D96-53F2-9660-1156-C296243DAD3C}"/>
          </ac:picMkLst>
        </pc:picChg>
        <pc:cxnChg chg="add del">
          <ac:chgData name="Charles Toni" userId="4ba0abe2-8f50-44c6-8db7-517a104199b4" providerId="ADAL" clId="{4572ADB7-D91C-4462-B014-527B67B8CF20}" dt="2023-06-09T16:28:23.614" v="69" actId="26606"/>
          <ac:cxnSpMkLst>
            <pc:docMk/>
            <pc:sldMk cId="185118181" sldId="281"/>
            <ac:cxnSpMk id="4" creationId="{22F6364A-B358-4BEE-B158-0734D2C938D4}"/>
          </ac:cxnSpMkLst>
        </pc:cxnChg>
        <pc:cxnChg chg="add del">
          <ac:chgData name="Charles Toni" userId="4ba0abe2-8f50-44c6-8db7-517a104199b4" providerId="ADAL" clId="{4572ADB7-D91C-4462-B014-527B67B8CF20}" dt="2023-06-09T16:28:12.822" v="56" actId="26606"/>
          <ac:cxnSpMkLst>
            <pc:docMk/>
            <pc:sldMk cId="185118181" sldId="281"/>
            <ac:cxnSpMk id="6" creationId="{E12350F3-DB83-413A-980B-1CEB92498664}"/>
          </ac:cxnSpMkLst>
        </pc:cxnChg>
      </pc:sldChg>
      <pc:sldChg chg="new del">
        <pc:chgData name="Charles Toni" userId="4ba0abe2-8f50-44c6-8db7-517a104199b4" providerId="ADAL" clId="{4572ADB7-D91C-4462-B014-527B67B8CF20}" dt="2023-06-09T16:27:45.395" v="45" actId="47"/>
        <pc:sldMkLst>
          <pc:docMk/>
          <pc:sldMk cId="1479944675" sldId="281"/>
        </pc:sldMkLst>
      </pc:sldChg>
      <pc:sldMasterChg chg="delSldLayout">
        <pc:chgData name="Charles Toni" userId="4ba0abe2-8f50-44c6-8db7-517a104199b4" providerId="ADAL" clId="{4572ADB7-D91C-4462-B014-527B67B8CF20}" dt="2023-06-09T16:27:55.620" v="47" actId="47"/>
        <pc:sldMasterMkLst>
          <pc:docMk/>
          <pc:sldMasterMk cId="3620231685" sldId="2147483648"/>
        </pc:sldMasterMkLst>
        <pc:sldLayoutChg chg="del">
          <pc:chgData name="Charles Toni" userId="4ba0abe2-8f50-44c6-8db7-517a104199b4" providerId="ADAL" clId="{4572ADB7-D91C-4462-B014-527B67B8CF20}" dt="2023-06-09T16:27:55.620" v="47" actId="47"/>
          <pc:sldLayoutMkLst>
            <pc:docMk/>
            <pc:sldMasterMk cId="3620231685" sldId="2147483648"/>
            <pc:sldLayoutMk cId="2447035890" sldId="2147483660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158714-E16E-9978-2322-AED95ABD07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4833CE7-0C83-64D4-85BE-F535BBC262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D0E2A03-FD00-D6AD-69AE-3E1ACC472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66FE7-263D-4C71-8D14-A97C566DB9F5}" type="datetimeFigureOut">
              <a:rPr lang="pt-BR" smtClean="0"/>
              <a:t>12/06/2023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FD2022A-110B-73CF-F6D3-B70578CF7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6448AD3-BAD4-045D-619D-15F73DF66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F5831-2E4B-4036-A619-F71C02F75756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81283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2C02CC-0BD0-22F6-D16F-AD23688A8F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3FD591D-DBA2-8670-5FD1-7FF0BEE7D7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1AE2B0F-4A75-185A-54CC-091DDFB40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66FE7-263D-4C71-8D14-A97C566DB9F5}" type="datetimeFigureOut">
              <a:rPr lang="pt-BR" smtClean="0"/>
              <a:t>12/06/2023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44E4ECF-0033-1F3F-668E-B1ADA7E21E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72A5433-829D-9125-69C5-4945E92EF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F5831-2E4B-4036-A619-F71C02F75756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26872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5CBF422-D15E-A460-9EC7-A494E76F6B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1F2339D-A90F-E623-3B9C-BF96B0D72B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E91A856-843D-8661-4069-CC3F68D30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66FE7-263D-4C71-8D14-A97C566DB9F5}" type="datetimeFigureOut">
              <a:rPr lang="pt-BR" smtClean="0"/>
              <a:t>12/06/2023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2B4F9A8-12F1-EDE6-484D-D70D9BFB5D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46F1118-7105-5ACB-E094-908336E34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F5831-2E4B-4036-A619-F71C02F75756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28495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FEE4BA-A42A-28DC-9E47-A2B9F9D3D8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35220FA-2633-15B7-88C5-A4A9F6E305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0EC233A-6084-2390-D33F-4AE739DA8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66FE7-263D-4C71-8D14-A97C566DB9F5}" type="datetimeFigureOut">
              <a:rPr lang="pt-BR" smtClean="0"/>
              <a:t>12/06/2023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FC3DD47-AF7E-FC5D-1728-01FF963F6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8034880-3C7E-2269-8C6F-1EC1190F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F5831-2E4B-4036-A619-F71C02F75756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04830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79646A0-4C4C-9937-739B-5BDE8BF36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1F4F810-336C-8328-0047-602C5830C9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1D39DF3-026E-D81F-3882-62785804D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66FE7-263D-4C71-8D14-A97C566DB9F5}" type="datetimeFigureOut">
              <a:rPr lang="pt-BR" smtClean="0"/>
              <a:t>12/06/2023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E83DE32-D9E3-024E-A145-E6864F69E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3D03F09-DE0F-5EFA-9D83-A6B6371AD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F5831-2E4B-4036-A619-F71C02F75756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54731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147DCD-CD95-B262-D075-0EEBD53A50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791BB39-04F4-50B3-C220-D22A21B16B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ED084A2B-94FA-35AA-968F-08C74A4A7F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F2BDBE8-AEDD-0FD3-D2DC-8AD7C04A2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66FE7-263D-4C71-8D14-A97C566DB9F5}" type="datetimeFigureOut">
              <a:rPr lang="pt-BR" smtClean="0"/>
              <a:t>12/06/2023</a:t>
            </a:fld>
            <a:endParaRPr lang="pt-BR" dirty="0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95AFF47-DC97-8B96-9530-8013EE109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F1A8227-28A5-6E2E-1AF3-6C4FD1520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F5831-2E4B-4036-A619-F71C02F75756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31137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19C2BD-6A77-2165-3081-39211DB56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ED5439F-1515-6AF2-0EA6-5080E30D00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43F806B-B392-D6C1-D19D-AA828CFC92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219CA07F-3047-E81C-A2EB-EE66B44E59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6DB2B216-C321-A763-97AA-3DCAA02F22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C537FC2E-452C-1A24-29E8-D997F16EF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66FE7-263D-4C71-8D14-A97C566DB9F5}" type="datetimeFigureOut">
              <a:rPr lang="pt-BR" smtClean="0"/>
              <a:t>12/06/2023</a:t>
            </a:fld>
            <a:endParaRPr lang="pt-BR" dirty="0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C3D464A6-911D-A5A0-8681-738879B57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71A100B2-FFF3-C2EF-8376-086D1ADE8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F5831-2E4B-4036-A619-F71C02F75756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84306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326754-2676-5840-862E-B1FF709F1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6F827A49-0FEC-ED12-04CF-A14199430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66FE7-263D-4C71-8D14-A97C566DB9F5}" type="datetimeFigureOut">
              <a:rPr lang="pt-BR" smtClean="0"/>
              <a:t>12/06/2023</a:t>
            </a:fld>
            <a:endParaRPr lang="pt-BR" dirty="0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4A44FB3E-962C-734E-D59C-3EDDFA7CD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0FA5F5FD-5409-5867-B1EE-B144A9E77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F5831-2E4B-4036-A619-F71C02F75756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2237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E827307E-94F2-53E1-5D58-86C75A742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66FE7-263D-4C71-8D14-A97C566DB9F5}" type="datetimeFigureOut">
              <a:rPr lang="pt-BR" smtClean="0"/>
              <a:t>12/06/2023</a:t>
            </a:fld>
            <a:endParaRPr lang="pt-BR" dirty="0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B2B1EB4-5876-D570-0332-78D43AF0A6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E3BC97F-8D83-5672-7112-B2C5414E9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F5831-2E4B-4036-A619-F71C02F75756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62046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9E0EF0-5C47-2A77-A2F2-B380B9DA3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F2CE116-29F5-0769-2B4C-512512878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F888DF4-F720-BD4D-0DB1-DABD8CACE2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76EF309-2EE4-F2A5-D500-EA1C5BAFE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66FE7-263D-4C71-8D14-A97C566DB9F5}" type="datetimeFigureOut">
              <a:rPr lang="pt-BR" smtClean="0"/>
              <a:t>12/06/2023</a:t>
            </a:fld>
            <a:endParaRPr lang="pt-BR" dirty="0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836FFB8-FEE6-3ABF-F97B-4284C432B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B8706A1-838B-CC08-46D7-5622E9C3C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F5831-2E4B-4036-A619-F71C02F75756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6579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98B5EC-3C1D-D562-20C7-2C6895BFB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87615719-9E9A-0C55-1A24-4DA21AEF67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 dirty="0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0D157125-89D2-BEF0-EE0D-887D009919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3F21917-A54D-6A72-13B3-2D023CA1C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66FE7-263D-4C71-8D14-A97C566DB9F5}" type="datetimeFigureOut">
              <a:rPr lang="pt-BR" smtClean="0"/>
              <a:t>12/06/2023</a:t>
            </a:fld>
            <a:endParaRPr lang="pt-BR" dirty="0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30AB69A-C2CE-1AEB-8E30-5A8618836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258432C-E947-B160-42DD-9C23D16D9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F5831-2E4B-4036-A619-F71C02F75756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50713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45BD4251-DEF8-F9C0-118E-B3426C25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2D7704E-3464-CDDF-CDD1-EEC7F09810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B89D61E-D762-89C7-ABF6-314CB566F7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E66FE7-263D-4C71-8D14-A97C566DB9F5}" type="datetimeFigureOut">
              <a:rPr lang="pt-BR" smtClean="0"/>
              <a:t>12/06/2023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8DA3044-80EA-595C-A409-7FCE89E904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0A3C6B3-76D9-2E41-E15B-F5DE653032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3F5831-2E4B-4036-A619-F71C02F75756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20231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6" descr="Logotipo, nome da empresa&#10;&#10;Descrição gerada automaticamente">
            <a:extLst>
              <a:ext uri="{FF2B5EF4-FFF2-40B4-BE49-F238E27FC236}">
                <a16:creationId xmlns:a16="http://schemas.microsoft.com/office/drawing/2014/main" id="{F1AF3B5B-16B1-E837-6265-79FFDFF3A8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807" y="3607371"/>
            <a:ext cx="3283413" cy="1825036"/>
          </a:xfrm>
          <a:prstGeom prst="rect">
            <a:avLst/>
          </a:prstGeom>
        </p:spPr>
      </p:pic>
      <p:sp>
        <p:nvSpPr>
          <p:cNvPr id="5" name="Espaço Reservado para Texto 3">
            <a:extLst>
              <a:ext uri="{FF2B5EF4-FFF2-40B4-BE49-F238E27FC236}">
                <a16:creationId xmlns:a16="http://schemas.microsoft.com/office/drawing/2014/main" id="{701A0878-87EB-969A-D1E9-E0343FF2C125}"/>
              </a:ext>
            </a:extLst>
          </p:cNvPr>
          <p:cNvSpPr txBox="1">
            <a:spLocks/>
          </p:cNvSpPr>
          <p:nvPr/>
        </p:nvSpPr>
        <p:spPr>
          <a:xfrm>
            <a:off x="6062539" y="2897886"/>
            <a:ext cx="5634877" cy="3727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t-B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800" dirty="0">
                <a:solidFill>
                  <a:srgbClr val="0049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SENAR PARANÁ</a:t>
            </a:r>
          </a:p>
        </p:txBody>
      </p:sp>
      <p:sp>
        <p:nvSpPr>
          <p:cNvPr id="6" name="Espaço Reservado para Texto 4">
            <a:extLst>
              <a:ext uri="{FF2B5EF4-FFF2-40B4-BE49-F238E27FC236}">
                <a16:creationId xmlns:a16="http://schemas.microsoft.com/office/drawing/2014/main" id="{E0D0955A-2FF4-7FD0-CB1A-2660B16AF084}"/>
              </a:ext>
            </a:extLst>
          </p:cNvPr>
          <p:cNvSpPr txBox="1">
            <a:spLocks/>
          </p:cNvSpPr>
          <p:nvPr/>
        </p:nvSpPr>
        <p:spPr>
          <a:xfrm>
            <a:off x="5448300" y="3382814"/>
            <a:ext cx="6283625" cy="567117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PT" dirty="0">
                <a:solidFill>
                  <a:srgbClr val="0049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Obra de Reforma da Cobertura (Telhado) do Centro de Treinamento do SENAR da </a:t>
            </a:r>
          </a:p>
          <a:p>
            <a:pPr marL="0" indent="0">
              <a:buNone/>
            </a:pPr>
            <a:r>
              <a:rPr lang="pt-PT" dirty="0">
                <a:solidFill>
                  <a:srgbClr val="0049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unidade de Assis Chateaubriand – PR</a:t>
            </a:r>
            <a:endParaRPr lang="pt-BR" dirty="0">
              <a:solidFill>
                <a:srgbClr val="0049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C55BD6CF-082C-7BE6-9DC5-788CED98A736}"/>
              </a:ext>
            </a:extLst>
          </p:cNvPr>
          <p:cNvCxnSpPr>
            <a:cxnSpLocks/>
          </p:cNvCxnSpPr>
          <p:nvPr/>
        </p:nvCxnSpPr>
        <p:spPr>
          <a:xfrm flipH="1">
            <a:off x="5538158" y="3270664"/>
            <a:ext cx="606437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2" name="Imagem 6">
            <a:extLst>
              <a:ext uri="{FF2B5EF4-FFF2-40B4-BE49-F238E27FC236}">
                <a16:creationId xmlns:a16="http://schemas.microsoft.com/office/drawing/2014/main" id="{07B4F51B-0E3E-BD08-A073-61E3B8A418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4807" y="1570007"/>
            <a:ext cx="3358169" cy="1394733"/>
          </a:xfrm>
          <a:prstGeom prst="rect">
            <a:avLst/>
          </a:prstGeom>
        </p:spPr>
      </p:pic>
      <p:sp>
        <p:nvSpPr>
          <p:cNvPr id="9" name="Título 1">
            <a:extLst>
              <a:ext uri="{FF2B5EF4-FFF2-40B4-BE49-F238E27FC236}">
                <a16:creationId xmlns:a16="http://schemas.microsoft.com/office/drawing/2014/main" id="{569E5E03-AA11-012E-8C81-169D650C8AE0}"/>
              </a:ext>
            </a:extLst>
          </p:cNvPr>
          <p:cNvSpPr txBox="1">
            <a:spLocks/>
          </p:cNvSpPr>
          <p:nvPr/>
        </p:nvSpPr>
        <p:spPr>
          <a:xfrm>
            <a:off x="5448301" y="3949934"/>
            <a:ext cx="5634878" cy="135164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004921"/>
                </a:solidFill>
                <a:latin typeface="Arial"/>
                <a:cs typeface="Arial"/>
              </a:rPr>
              <a:t>Relatório fotográfico </a:t>
            </a:r>
            <a:b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dirty="0" err="1">
                <a:solidFill>
                  <a:srgbClr val="004921"/>
                </a:solidFill>
                <a:latin typeface="Arial"/>
                <a:cs typeface="Arial"/>
              </a:rPr>
              <a:t>xª</a:t>
            </a:r>
            <a:r>
              <a:rPr lang="pt-BR" dirty="0">
                <a:solidFill>
                  <a:srgbClr val="004921"/>
                </a:solidFill>
                <a:latin typeface="Arial"/>
                <a:cs typeface="Arial"/>
              </a:rPr>
              <a:t> Medição </a:t>
            </a:r>
            <a:endParaRPr lang="pt-BR" dirty="0">
              <a:solidFill>
                <a:srgbClr val="0049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5866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2">
            <a:extLst>
              <a:ext uri="{FF2B5EF4-FFF2-40B4-BE49-F238E27FC236}">
                <a16:creationId xmlns:a16="http://schemas.microsoft.com/office/drawing/2014/main" id="{BB86D3AC-89AD-627F-CB22-92618AAE5019}"/>
              </a:ext>
            </a:extLst>
          </p:cNvPr>
          <p:cNvSpPr txBox="1">
            <a:spLocks/>
          </p:cNvSpPr>
          <p:nvPr/>
        </p:nvSpPr>
        <p:spPr>
          <a:xfrm>
            <a:off x="463719" y="9727"/>
            <a:ext cx="8492247" cy="900805"/>
          </a:xfrm>
          <a:prstGeom prst="rect">
            <a:avLst/>
          </a:prstGeom>
        </p:spPr>
        <p:txBody>
          <a:bodyPr lIns="91440" tIns="45720" rIns="91440" bIns="45720" anchor="t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600" b="0" i="0" kern="0" spc="-150" baseline="0">
                <a:solidFill>
                  <a:srgbClr val="243A53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</a:lstStyle>
          <a:p>
            <a:r>
              <a:rPr lang="pt-BR" sz="2500" b="1" dirty="0">
                <a:solidFill>
                  <a:srgbClr val="00511F"/>
                </a:solidFill>
                <a:latin typeface="Arial"/>
                <a:cs typeface="Arial"/>
              </a:rPr>
              <a:t>RELATÓRIO FOTOGRÁFICO DE MEDIÇÃO DE OBRA</a:t>
            </a:r>
            <a:b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1600" dirty="0">
                <a:solidFill>
                  <a:srgbClr val="0A863E"/>
                </a:solidFill>
                <a:latin typeface="Arial"/>
                <a:cs typeface="Arial"/>
              </a:rPr>
              <a:t>UNIDADE DE </a:t>
            </a:r>
            <a:r>
              <a:rPr lang="pt-BR" sz="1600" dirty="0">
                <a:solidFill>
                  <a:srgbClr val="0A86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ASSIS CHATEAUBRIAND</a:t>
            </a:r>
            <a:endParaRPr lang="pt-BR" sz="1800" dirty="0">
              <a:solidFill>
                <a:srgbClr val="0A863E"/>
              </a:solidFill>
              <a:latin typeface="Arial"/>
              <a:cs typeface="Arial"/>
            </a:endParaRPr>
          </a:p>
        </p:txBody>
      </p:sp>
      <p:pic>
        <p:nvPicPr>
          <p:cNvPr id="6" name="Espaço Reservado para Conteúdo 4" descr="Logotipo, nome da empresa&#10;&#10;Descrição gerada automaticamente">
            <a:extLst>
              <a:ext uri="{FF2B5EF4-FFF2-40B4-BE49-F238E27FC236}">
                <a16:creationId xmlns:a16="http://schemas.microsoft.com/office/drawing/2014/main" id="{DD3863C0-2305-F9DA-0621-6B5A2227A6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7270" y="35179"/>
            <a:ext cx="650858" cy="547312"/>
          </a:xfrm>
          <a:prstGeom prst="rect">
            <a:avLst/>
          </a:prstGeom>
        </p:spPr>
      </p:pic>
      <p:sp>
        <p:nvSpPr>
          <p:cNvPr id="7" name="Espaço Reservado para Conteúdo 1">
            <a:extLst>
              <a:ext uri="{FF2B5EF4-FFF2-40B4-BE49-F238E27FC236}">
                <a16:creationId xmlns:a16="http://schemas.microsoft.com/office/drawing/2014/main" id="{74708E1C-95D7-C456-0C89-4A4590E9958E}"/>
              </a:ext>
            </a:extLst>
          </p:cNvPr>
          <p:cNvSpPr txBox="1">
            <a:spLocks/>
          </p:cNvSpPr>
          <p:nvPr/>
        </p:nvSpPr>
        <p:spPr>
          <a:xfrm>
            <a:off x="207922" y="5837505"/>
            <a:ext cx="3562809" cy="389107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1pPr>
            <a:lvl2pPr marL="542925" indent="-3429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Arial" charset="0"/>
              <a:buChar char="•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4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en-US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dirty="0">
                <a:solidFill>
                  <a:srgbClr val="4AA671"/>
                </a:solidFill>
                <a:latin typeface="+mn-lt"/>
                <a:ea typeface="+mn-ea"/>
                <a:cs typeface="+mn-cs"/>
              </a:rPr>
              <a:t>FOTO 01  -   DESCRIÇÃO</a:t>
            </a:r>
            <a:endParaRPr lang="pt-BR" sz="1333" dirty="0">
              <a:solidFill>
                <a:srgbClr val="4AA67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Espaço Reservado para Conteúdo 1">
            <a:extLst>
              <a:ext uri="{FF2B5EF4-FFF2-40B4-BE49-F238E27FC236}">
                <a16:creationId xmlns:a16="http://schemas.microsoft.com/office/drawing/2014/main" id="{337F4439-1D93-5A4A-D2FC-B6AD428FA2D8}"/>
              </a:ext>
            </a:extLst>
          </p:cNvPr>
          <p:cNvSpPr txBox="1">
            <a:spLocks/>
          </p:cNvSpPr>
          <p:nvPr/>
        </p:nvSpPr>
        <p:spPr>
          <a:xfrm>
            <a:off x="4178576" y="5844562"/>
            <a:ext cx="3525901" cy="389107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1pPr>
            <a:lvl2pPr marL="542925" indent="-3429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Arial" charset="0"/>
              <a:buChar char="•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4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en-US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dirty="0">
                <a:solidFill>
                  <a:srgbClr val="4AA671"/>
                </a:solidFill>
                <a:latin typeface="+mn-lt"/>
                <a:ea typeface="+mn-ea"/>
                <a:cs typeface="+mn-cs"/>
              </a:rPr>
              <a:t>FOTO 02  -    DESCRIÇÃO</a:t>
            </a:r>
          </a:p>
        </p:txBody>
      </p:sp>
      <p:sp>
        <p:nvSpPr>
          <p:cNvPr id="9" name="Espaço Reservado para Conteúdo 1">
            <a:extLst>
              <a:ext uri="{FF2B5EF4-FFF2-40B4-BE49-F238E27FC236}">
                <a16:creationId xmlns:a16="http://schemas.microsoft.com/office/drawing/2014/main" id="{FF56D426-2C77-FB41-5066-29037CE810AD}"/>
              </a:ext>
            </a:extLst>
          </p:cNvPr>
          <p:cNvSpPr txBox="1">
            <a:spLocks/>
          </p:cNvSpPr>
          <p:nvPr/>
        </p:nvSpPr>
        <p:spPr>
          <a:xfrm>
            <a:off x="8126433" y="5846250"/>
            <a:ext cx="3463978" cy="389107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1pPr>
            <a:lvl2pPr marL="542925" indent="-3429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Arial" charset="0"/>
              <a:buChar char="•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4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en-US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dirty="0">
                <a:solidFill>
                  <a:srgbClr val="4AA671"/>
                </a:solidFill>
                <a:latin typeface="+mn-lt"/>
                <a:ea typeface="+mn-ea"/>
                <a:cs typeface="+mn-cs"/>
              </a:rPr>
              <a:t>FOTO 03  -  DESCRIÇÃO</a:t>
            </a:r>
          </a:p>
        </p:txBody>
      </p:sp>
      <p:pic>
        <p:nvPicPr>
          <p:cNvPr id="2" name="Imagem 6">
            <a:extLst>
              <a:ext uri="{FF2B5EF4-FFF2-40B4-BE49-F238E27FC236}">
                <a16:creationId xmlns:a16="http://schemas.microsoft.com/office/drawing/2014/main" id="{97A8B903-2627-851F-AEDB-03190E9FF1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4233" y="13477"/>
            <a:ext cx="1684869" cy="699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714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2">
            <a:extLst>
              <a:ext uri="{FF2B5EF4-FFF2-40B4-BE49-F238E27FC236}">
                <a16:creationId xmlns:a16="http://schemas.microsoft.com/office/drawing/2014/main" id="{BB86D3AC-89AD-627F-CB22-92618AAE5019}"/>
              </a:ext>
            </a:extLst>
          </p:cNvPr>
          <p:cNvSpPr txBox="1">
            <a:spLocks/>
          </p:cNvSpPr>
          <p:nvPr/>
        </p:nvSpPr>
        <p:spPr>
          <a:xfrm>
            <a:off x="463719" y="9727"/>
            <a:ext cx="8492247" cy="900805"/>
          </a:xfrm>
          <a:prstGeom prst="rect">
            <a:avLst/>
          </a:prstGeom>
        </p:spPr>
        <p:txBody>
          <a:bodyPr lIns="91440" tIns="45720" rIns="91440" bIns="45720" anchor="t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600" b="0" i="0" kern="0" spc="-150" baseline="0">
                <a:solidFill>
                  <a:srgbClr val="243A53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</a:lstStyle>
          <a:p>
            <a:r>
              <a:rPr lang="pt-BR" sz="2500" b="1" dirty="0">
                <a:solidFill>
                  <a:srgbClr val="00511F"/>
                </a:solidFill>
                <a:latin typeface="Arial"/>
                <a:cs typeface="Arial"/>
              </a:rPr>
              <a:t>RELATÓRIO FOTOGRÁFICO DE MEDIÇÃO DE OBRA</a:t>
            </a:r>
            <a:b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1600" dirty="0">
                <a:solidFill>
                  <a:srgbClr val="0A863E"/>
                </a:solidFill>
                <a:latin typeface="Arial"/>
                <a:cs typeface="Arial"/>
              </a:rPr>
              <a:t>UNIDADE DE </a:t>
            </a:r>
            <a:r>
              <a:rPr lang="pt-BR" sz="1600" dirty="0">
                <a:solidFill>
                  <a:srgbClr val="0A86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ASSIS CHATEAUBRIAND</a:t>
            </a:r>
            <a:endParaRPr lang="pt-BR" sz="1800" dirty="0">
              <a:solidFill>
                <a:srgbClr val="0A863E"/>
              </a:solidFill>
              <a:latin typeface="Arial"/>
              <a:cs typeface="Arial"/>
            </a:endParaRPr>
          </a:p>
        </p:txBody>
      </p:sp>
      <p:pic>
        <p:nvPicPr>
          <p:cNvPr id="6" name="Espaço Reservado para Conteúdo 4" descr="Logotipo, nome da empresa&#10;&#10;Descrição gerada automaticamente">
            <a:extLst>
              <a:ext uri="{FF2B5EF4-FFF2-40B4-BE49-F238E27FC236}">
                <a16:creationId xmlns:a16="http://schemas.microsoft.com/office/drawing/2014/main" id="{DD3863C0-2305-F9DA-0621-6B5A2227A6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7270" y="35179"/>
            <a:ext cx="650858" cy="547312"/>
          </a:xfrm>
          <a:prstGeom prst="rect">
            <a:avLst/>
          </a:prstGeom>
        </p:spPr>
      </p:pic>
      <p:sp>
        <p:nvSpPr>
          <p:cNvPr id="7" name="Espaço Reservado para Conteúdo 1">
            <a:extLst>
              <a:ext uri="{FF2B5EF4-FFF2-40B4-BE49-F238E27FC236}">
                <a16:creationId xmlns:a16="http://schemas.microsoft.com/office/drawing/2014/main" id="{74708E1C-95D7-C456-0C89-4A4590E9958E}"/>
              </a:ext>
            </a:extLst>
          </p:cNvPr>
          <p:cNvSpPr txBox="1">
            <a:spLocks/>
          </p:cNvSpPr>
          <p:nvPr/>
        </p:nvSpPr>
        <p:spPr>
          <a:xfrm>
            <a:off x="207922" y="5837505"/>
            <a:ext cx="3562809" cy="389107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1pPr>
            <a:lvl2pPr marL="542925" indent="-3429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Arial" charset="0"/>
              <a:buChar char="•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4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en-US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dirty="0">
                <a:solidFill>
                  <a:srgbClr val="4AA671"/>
                </a:solidFill>
                <a:latin typeface="+mn-lt"/>
                <a:ea typeface="+mn-ea"/>
                <a:cs typeface="+mn-cs"/>
              </a:rPr>
              <a:t>FOTO 04  -   DESCRIÇÃO</a:t>
            </a:r>
            <a:endParaRPr lang="pt-BR" sz="1333" dirty="0">
              <a:solidFill>
                <a:srgbClr val="4AA67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Espaço Reservado para Conteúdo 1">
            <a:extLst>
              <a:ext uri="{FF2B5EF4-FFF2-40B4-BE49-F238E27FC236}">
                <a16:creationId xmlns:a16="http://schemas.microsoft.com/office/drawing/2014/main" id="{337F4439-1D93-5A4A-D2FC-B6AD428FA2D8}"/>
              </a:ext>
            </a:extLst>
          </p:cNvPr>
          <p:cNvSpPr txBox="1">
            <a:spLocks/>
          </p:cNvSpPr>
          <p:nvPr/>
        </p:nvSpPr>
        <p:spPr>
          <a:xfrm>
            <a:off x="4178576" y="5844562"/>
            <a:ext cx="3525901" cy="389107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1pPr>
            <a:lvl2pPr marL="542925" indent="-3429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Arial" charset="0"/>
              <a:buChar char="•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4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en-US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dirty="0">
                <a:solidFill>
                  <a:srgbClr val="4AA671"/>
                </a:solidFill>
                <a:latin typeface="+mn-lt"/>
                <a:ea typeface="+mn-ea"/>
                <a:cs typeface="+mn-cs"/>
              </a:rPr>
              <a:t>FOTO 05  -    DESCRIÇÃO</a:t>
            </a:r>
          </a:p>
        </p:txBody>
      </p:sp>
      <p:sp>
        <p:nvSpPr>
          <p:cNvPr id="9" name="Espaço Reservado para Conteúdo 1">
            <a:extLst>
              <a:ext uri="{FF2B5EF4-FFF2-40B4-BE49-F238E27FC236}">
                <a16:creationId xmlns:a16="http://schemas.microsoft.com/office/drawing/2014/main" id="{FF56D426-2C77-FB41-5066-29037CE810AD}"/>
              </a:ext>
            </a:extLst>
          </p:cNvPr>
          <p:cNvSpPr txBox="1">
            <a:spLocks/>
          </p:cNvSpPr>
          <p:nvPr/>
        </p:nvSpPr>
        <p:spPr>
          <a:xfrm>
            <a:off x="8126433" y="5846250"/>
            <a:ext cx="3463978" cy="389107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1pPr>
            <a:lvl2pPr marL="542925" indent="-3429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Arial" charset="0"/>
              <a:buChar char="•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4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en-US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dirty="0">
                <a:solidFill>
                  <a:srgbClr val="4AA671"/>
                </a:solidFill>
                <a:latin typeface="+mn-lt"/>
                <a:ea typeface="+mn-ea"/>
                <a:cs typeface="+mn-cs"/>
              </a:rPr>
              <a:t>FOTO 06  -  DESCRIÇÃO</a:t>
            </a:r>
          </a:p>
        </p:txBody>
      </p:sp>
      <p:pic>
        <p:nvPicPr>
          <p:cNvPr id="2" name="Imagem 6">
            <a:extLst>
              <a:ext uri="{FF2B5EF4-FFF2-40B4-BE49-F238E27FC236}">
                <a16:creationId xmlns:a16="http://schemas.microsoft.com/office/drawing/2014/main" id="{A101E868-2EDA-CC3C-E7A4-AB3BF63520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4233" y="13477"/>
            <a:ext cx="1684869" cy="699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184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>
            <a:extLst>
              <a:ext uri="{FF2B5EF4-FFF2-40B4-BE49-F238E27FC236}">
                <a16:creationId xmlns:a16="http://schemas.microsoft.com/office/drawing/2014/main" id="{CE72385B-0937-1945-47F0-B6D25792A387}"/>
              </a:ext>
            </a:extLst>
          </p:cNvPr>
          <p:cNvSpPr txBox="1">
            <a:spLocks/>
          </p:cNvSpPr>
          <p:nvPr/>
        </p:nvSpPr>
        <p:spPr>
          <a:xfrm>
            <a:off x="463719" y="9727"/>
            <a:ext cx="8492247" cy="900805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600" b="0" i="0" kern="0" spc="-150" baseline="0">
                <a:solidFill>
                  <a:srgbClr val="243A53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</a:lstStyle>
          <a:p>
            <a:r>
              <a:rPr lang="pt-BR" sz="2500" b="1" dirty="0">
                <a:solidFill>
                  <a:srgbClr val="0051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RELATÓRIO FOTOGRÁFICO DE MEDIÇÃO DE OBRA</a:t>
            </a:r>
            <a:br>
              <a:rPr lang="pt-BR" sz="1800" dirty="0">
                <a:solidFill>
                  <a:srgbClr val="0A863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1600" dirty="0">
                <a:solidFill>
                  <a:srgbClr val="0A86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DD/MM/AAAA - UNIDADE DE ASSIS CHATEAUBRIAND</a:t>
            </a:r>
            <a:endParaRPr lang="pt-BR" sz="1800" dirty="0">
              <a:solidFill>
                <a:srgbClr val="0A863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Espaço Reservado para Conteúdo 4" descr="Logotipo, nome da empresa&#10;&#10;Descrição gerada automaticamente">
            <a:extLst>
              <a:ext uri="{FF2B5EF4-FFF2-40B4-BE49-F238E27FC236}">
                <a16:creationId xmlns:a16="http://schemas.microsoft.com/office/drawing/2014/main" id="{6158A743-286B-8004-2E2D-2A7A76B20C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7270" y="35179"/>
            <a:ext cx="650858" cy="547312"/>
          </a:xfrm>
          <a:prstGeom prst="rect">
            <a:avLst/>
          </a:prstGeom>
        </p:spPr>
      </p:pic>
      <p:sp>
        <p:nvSpPr>
          <p:cNvPr id="16" name="Espaço Reservado para Número de Slide 15">
            <a:extLst>
              <a:ext uri="{FF2B5EF4-FFF2-40B4-BE49-F238E27FC236}">
                <a16:creationId xmlns:a16="http://schemas.microsoft.com/office/drawing/2014/main" id="{917F80C5-FA79-43B4-50F5-2F221CD128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265794" y="6437856"/>
            <a:ext cx="1548465" cy="2493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t-BR"/>
            </a:defPPr>
            <a:lvl1pPr marL="0" algn="r" defTabSz="914400" rtl="0" eaLnBrk="1" latinLnBrk="0" hangingPunct="1">
              <a:defRPr sz="1200" b="0" i="1" kern="1200">
                <a:solidFill>
                  <a:schemeClr val="bg2">
                    <a:lumMod val="50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B4898CC-95E9-EA49-83BA-83EDE867ED0C}" type="slidenum">
              <a:rPr lang="pt-BR" smtClean="0"/>
              <a:pPr/>
              <a:t>4</a:t>
            </a:fld>
            <a:endParaRPr lang="pt-BR"/>
          </a:p>
        </p:txBody>
      </p:sp>
      <p:sp>
        <p:nvSpPr>
          <p:cNvPr id="3" name="Rectangle 11">
            <a:extLst>
              <a:ext uri="{FF2B5EF4-FFF2-40B4-BE49-F238E27FC236}">
                <a16:creationId xmlns:a16="http://schemas.microsoft.com/office/drawing/2014/main" id="{5478C466-AA59-8EEF-D5BF-F8AC2FF2D1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9455" y="1333556"/>
            <a:ext cx="9793089" cy="2508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defPPr>
              <a:defRPr lang="pt-BR"/>
            </a:defPPr>
            <a:lvl1pPr marL="0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212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424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8635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4847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058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7270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3482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29695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pt-BR" altLang="pt-BR" sz="1333" b="1" dirty="0">
                <a:solidFill>
                  <a:srgbClr val="004921"/>
                </a:solidFill>
              </a:rPr>
              <a:t>Objeto: </a:t>
            </a:r>
            <a:r>
              <a:rPr lang="pt-PT" altLang="pt-BR" sz="1333" dirty="0">
                <a:solidFill>
                  <a:srgbClr val="004921"/>
                </a:solidFill>
              </a:rPr>
              <a:t>Reforma da Cobertura (Telhado) do Centro de Treinamento do </a:t>
            </a:r>
            <a:r>
              <a:rPr lang="pt-PT" altLang="pt-BR" sz="1333" dirty="0" err="1">
                <a:solidFill>
                  <a:srgbClr val="004921"/>
                </a:solidFill>
              </a:rPr>
              <a:t>Senar</a:t>
            </a:r>
            <a:r>
              <a:rPr lang="pt-PT" altLang="pt-BR" sz="1333" dirty="0">
                <a:solidFill>
                  <a:srgbClr val="004921"/>
                </a:solidFill>
              </a:rPr>
              <a:t> da unidade de Assis Chateaubriand – PR</a:t>
            </a:r>
            <a:endParaRPr lang="pt-BR" altLang="pt-BR" sz="1333" dirty="0">
              <a:solidFill>
                <a:srgbClr val="004921"/>
              </a:solidFill>
            </a:endParaRPr>
          </a:p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pt-BR" altLang="pt-BR" sz="1333" b="1" dirty="0">
                <a:solidFill>
                  <a:srgbClr val="004921"/>
                </a:solidFill>
              </a:rPr>
              <a:t>Contrato:  </a:t>
            </a:r>
            <a:endParaRPr lang="pt-BR" altLang="pt-BR" sz="1333" dirty="0">
              <a:solidFill>
                <a:srgbClr val="004921"/>
              </a:solidFill>
            </a:endParaRPr>
          </a:p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pt-BR" altLang="pt-BR" sz="1333" b="1" dirty="0">
                <a:solidFill>
                  <a:srgbClr val="004921"/>
                </a:solidFill>
              </a:rPr>
              <a:t>Edital: </a:t>
            </a:r>
            <a:endParaRPr lang="pt-BR" altLang="pt-BR" sz="1333" dirty="0">
              <a:solidFill>
                <a:srgbClr val="004921"/>
              </a:solidFill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pt-BR" altLang="pt-BR" sz="1333" b="1" dirty="0">
                <a:solidFill>
                  <a:srgbClr val="004921"/>
                </a:solidFill>
              </a:rPr>
              <a:t>Empresa: </a:t>
            </a:r>
            <a:endParaRPr lang="pt-BR" altLang="pt-BR" sz="1333" dirty="0">
              <a:solidFill>
                <a:srgbClr val="004921"/>
              </a:solidFill>
            </a:endParaRPr>
          </a:p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pt-BR" altLang="pt-BR" sz="1333" b="1" dirty="0">
                <a:solidFill>
                  <a:srgbClr val="004921"/>
                </a:solidFill>
              </a:rPr>
              <a:t>Unidade: </a:t>
            </a:r>
            <a:r>
              <a:rPr lang="pt-BR" altLang="pt-BR" sz="1400" dirty="0">
                <a:solidFill>
                  <a:srgbClr val="004921"/>
                </a:solidFill>
              </a:rPr>
              <a:t>ASSIS CHATEAUBRIAND</a:t>
            </a:r>
          </a:p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pt-BR" altLang="pt-BR" sz="1300" b="1" dirty="0">
                <a:solidFill>
                  <a:srgbClr val="004921"/>
                </a:solidFill>
              </a:rPr>
              <a:t>Data das Fotos: </a:t>
            </a:r>
            <a:r>
              <a:rPr lang="pt-BR" altLang="pt-BR" sz="1300" dirty="0">
                <a:solidFill>
                  <a:srgbClr val="004921"/>
                </a:solidFill>
              </a:rPr>
              <a:t>DD/MM/AAAA</a:t>
            </a:r>
            <a:endParaRPr lang="pt-BR" altLang="pt-BR" sz="1333" dirty="0">
              <a:solidFill>
                <a:srgbClr val="004921"/>
              </a:solidFill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C36F283C-B172-5C54-1CAD-CBB9C135CC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4233" y="13477"/>
            <a:ext cx="1684869" cy="699769"/>
          </a:xfrm>
          <a:prstGeom prst="rect">
            <a:avLst/>
          </a:prstGeom>
        </p:spPr>
      </p:pic>
      <p:sp>
        <p:nvSpPr>
          <p:cNvPr id="6" name="Rectangle 12">
            <a:extLst>
              <a:ext uri="{FF2B5EF4-FFF2-40B4-BE49-F238E27FC236}">
                <a16:creationId xmlns:a16="http://schemas.microsoft.com/office/drawing/2014/main" id="{2BEDF2D2-1EB5-CC6C-EAF8-E07CFA0E34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2364" y="5540239"/>
            <a:ext cx="3167270" cy="1116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>
            <a:defPPr>
              <a:defRPr lang="pt-BR"/>
            </a:defPPr>
            <a:lvl1pPr marL="0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212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424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8635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4847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058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7270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3482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29695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en-US" altLang="pt-BR" sz="1111" dirty="0">
                <a:solidFill>
                  <a:srgbClr val="004921"/>
                </a:solidFill>
              </a:rPr>
              <a:t>________________________________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pt-BR" altLang="pt-BR" sz="1111" b="1" dirty="0">
                <a:solidFill>
                  <a:srgbClr val="004921"/>
                </a:solidFill>
              </a:rPr>
              <a:t>NOME RESPONSÁVEL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pt-BR" altLang="pt-BR" sz="1111" dirty="0">
                <a:solidFill>
                  <a:srgbClr val="004921"/>
                </a:solidFill>
              </a:rPr>
              <a:t>CREA: XXXX</a:t>
            </a:r>
          </a:p>
          <a:p>
            <a:pPr algn="ctr">
              <a:spcBef>
                <a:spcPct val="0"/>
              </a:spcBef>
            </a:pPr>
            <a:r>
              <a:rPr lang="pt-BR" altLang="pt-BR" sz="1100" dirty="0">
                <a:solidFill>
                  <a:srgbClr val="004921"/>
                </a:solidFill>
                <a:cs typeface="Calibri"/>
              </a:rPr>
              <a:t>EMPRESA</a:t>
            </a:r>
          </a:p>
          <a:p>
            <a:pPr algn="ctr">
              <a:spcBef>
                <a:spcPct val="0"/>
              </a:spcBef>
            </a:pPr>
            <a:r>
              <a:rPr lang="pt-BR" sz="1100" dirty="0">
                <a:solidFill>
                  <a:srgbClr val="004921"/>
                </a:solidFill>
                <a:cs typeface="Calibri"/>
              </a:rPr>
              <a:t> DD/MM/AAAA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279382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406F6BACA15F547B5DC09BEF92785E2" ma:contentTypeVersion="15" ma:contentTypeDescription="Crie um novo documento." ma:contentTypeScope="" ma:versionID="672c0bf49bcc869435066c846a2db651">
  <xsd:schema xmlns:xsd="http://www.w3.org/2001/XMLSchema" xmlns:xs="http://www.w3.org/2001/XMLSchema" xmlns:p="http://schemas.microsoft.com/office/2006/metadata/properties" xmlns:ns2="3c195f8a-0c32-4437-b96e-f78e59c2a7a1" xmlns:ns3="2b19cc07-0779-4963-af36-fff41cee6dd9" targetNamespace="http://schemas.microsoft.com/office/2006/metadata/properties" ma:root="true" ma:fieldsID="169c48ecf1506121c0dc62278975c287" ns2:_="" ns3:_="">
    <xsd:import namespace="3c195f8a-0c32-4437-b96e-f78e59c2a7a1"/>
    <xsd:import namespace="2b19cc07-0779-4963-af36-fff41cee6d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195f8a-0c32-4437-b96e-f78e59c2a7a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Marcações de imagem" ma:readOnly="false" ma:fieldId="{5cf76f15-5ced-4ddc-b409-7134ff3c332f}" ma:taxonomyMulti="true" ma:sspId="43250f53-c571-46a8-aa44-414e313236d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19cc07-0779-4963-af36-fff41cee6dd9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da77b8dc-5a6a-40d7-8609-1b2d3b37c1ee}" ma:internalName="TaxCatchAll" ma:showField="CatchAllData" ma:web="2b19cc07-0779-4963-af36-fff41cee6dd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c195f8a-0c32-4437-b96e-f78e59c2a7a1">
      <Terms xmlns="http://schemas.microsoft.com/office/infopath/2007/PartnerControls"/>
    </lcf76f155ced4ddcb4097134ff3c332f>
    <TaxCatchAll xmlns="2b19cc07-0779-4963-af36-fff41cee6dd9" xsi:nil="true"/>
  </documentManagement>
</p:properties>
</file>

<file path=customXml/itemProps1.xml><?xml version="1.0" encoding="utf-8"?>
<ds:datastoreItem xmlns:ds="http://schemas.openxmlformats.org/officeDocument/2006/customXml" ds:itemID="{5F524614-54E7-4CAB-8F60-C4051A20DE3E}"/>
</file>

<file path=customXml/itemProps2.xml><?xml version="1.0" encoding="utf-8"?>
<ds:datastoreItem xmlns:ds="http://schemas.openxmlformats.org/officeDocument/2006/customXml" ds:itemID="{74768E06-7E26-4031-B221-08D564C46361}"/>
</file>

<file path=customXml/itemProps3.xml><?xml version="1.0" encoding="utf-8"?>
<ds:datastoreItem xmlns:ds="http://schemas.openxmlformats.org/officeDocument/2006/customXml" ds:itemID="{8E63ED69-F741-4989-8EEA-619A0A2BD7F9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</Words>
  <Application>Microsoft Office PowerPoint</Application>
  <PresentationFormat>Widescreen</PresentationFormat>
  <Paragraphs>25</Paragraphs>
  <Slides>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Charles Toni</dc:creator>
  <cp:lastModifiedBy>Charles Toni</cp:lastModifiedBy>
  <cp:revision>1</cp:revision>
  <dcterms:created xsi:type="dcterms:W3CDTF">2023-06-09T15:10:11Z</dcterms:created>
  <dcterms:modified xsi:type="dcterms:W3CDTF">2023-06-12T18:31:32Z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0x0101007406F6BACA15F547B5DC09BEF92785E2</vt:lpwstr>
  </property>
</Properties>
</file>